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44E"/>
    <a:srgbClr val="B71313"/>
    <a:srgbClr val="E74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1" y="3861048"/>
            <a:ext cx="9144001" cy="140677"/>
          </a:xfrm>
          <a:prstGeom prst="rect">
            <a:avLst/>
          </a:prstGeom>
          <a:solidFill>
            <a:srgbClr val="3F444E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-1" y="3645024"/>
            <a:ext cx="9144001" cy="217958"/>
          </a:xfrm>
          <a:prstGeom prst="rect">
            <a:avLst/>
          </a:prstGeom>
          <a:solidFill>
            <a:srgbClr val="B71313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 userDrawn="1"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E7401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dirty="0" smtClean="0"/>
              <a:t>Alcím mintájának szerkesztése</a:t>
            </a:r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  <p:pic>
        <p:nvPicPr>
          <p:cNvPr id="20" name="Kép 19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36508" y="0"/>
            <a:ext cx="1007492" cy="98971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fld id="{501B6256-D257-461F-BC7F-CCC2A494DF03}" type="datetimeFigureOut">
              <a:rPr lang="hu-HU" smtClean="0"/>
              <a:t>2015.02.03.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Lekerekített téglalap 32"/>
          <p:cNvSpPr/>
          <p:nvPr/>
        </p:nvSpPr>
        <p:spPr bwMode="white">
          <a:xfrm>
            <a:off x="5436096" y="980728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Téglalap 20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E7401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4" name="Kép 23" descr="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9512" y="188640"/>
            <a:ext cx="705139" cy="692696"/>
          </a:xfrm>
          <a:prstGeom prst="rect">
            <a:avLst/>
          </a:prstGeom>
        </p:spPr>
      </p:pic>
      <p:sp>
        <p:nvSpPr>
          <p:cNvPr id="25" name="Téglalap 24"/>
          <p:cNvSpPr/>
          <p:nvPr userDrawn="1"/>
        </p:nvSpPr>
        <p:spPr>
          <a:xfrm>
            <a:off x="0" y="908720"/>
            <a:ext cx="9144001" cy="140677"/>
          </a:xfrm>
          <a:prstGeom prst="rect">
            <a:avLst/>
          </a:prstGeom>
          <a:solidFill>
            <a:srgbClr val="3F444E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3F444E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8000" dirty="0" smtClean="0"/>
              <a:t>Fogadalomtétel</a:t>
            </a:r>
            <a:endParaRPr lang="hu-HU" sz="8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D:\Dokumentumok\laptop\Szerzetesek Éve\1.osztály\melléklet 4a_1.osz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090615" cy="466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D:\Dokumentumok\laptop\Szerzetesek Éve\1.osztály\melléklet4b_1.osz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085" y="2249488"/>
            <a:ext cx="584983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2055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395</TotalTime>
  <Words>1</Words>
  <Application>Microsoft Office PowerPoint</Application>
  <PresentationFormat>Diavetítés a képernyőre (4:3 oldalarány)</PresentationFormat>
  <Paragraphs>1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Urbánus</vt:lpstr>
      <vt:lpstr>Fogadalomtétel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Timoteus</dc:creator>
  <cp:lastModifiedBy>Rita</cp:lastModifiedBy>
  <cp:revision>3</cp:revision>
  <dcterms:created xsi:type="dcterms:W3CDTF">2014-12-29T16:19:40Z</dcterms:created>
  <dcterms:modified xsi:type="dcterms:W3CDTF">2015-02-03T14:21:09Z</dcterms:modified>
</cp:coreProperties>
</file>