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444E"/>
    <a:srgbClr val="B71313"/>
    <a:srgbClr val="E740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6" d="100"/>
          <a:sy n="106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églalap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>
          <a:xfrm>
            <a:off x="-1" y="3861048"/>
            <a:ext cx="9144001" cy="140677"/>
          </a:xfrm>
          <a:prstGeom prst="rect">
            <a:avLst/>
          </a:prstGeom>
          <a:solidFill>
            <a:srgbClr val="3F444E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/>
        </p:nvSpPr>
        <p:spPr>
          <a:xfrm flipV="1">
            <a:off x="-1" y="3645024"/>
            <a:ext cx="9144001" cy="217958"/>
          </a:xfrm>
          <a:prstGeom prst="rect">
            <a:avLst/>
          </a:prstGeom>
          <a:solidFill>
            <a:srgbClr val="B71313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Téglalap 18"/>
          <p:cNvSpPr/>
          <p:nvPr userDrawn="1"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E7401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395536" y="2060848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467544" y="4077072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dirty="0" smtClean="0"/>
              <a:t>Alcím mintájának szerkesztése</a:t>
            </a:r>
            <a:endParaRPr kumimoji="0" lang="en-US" dirty="0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31B1ADB-1CB0-4D50-AEB6-8D214BFB8E70}" type="slidenum">
              <a:rPr lang="hu-HU" smtClean="0"/>
              <a:t>‹#›</a:t>
            </a:fld>
            <a:endParaRPr lang="hu-HU"/>
          </a:p>
        </p:txBody>
      </p:sp>
      <p:pic>
        <p:nvPicPr>
          <p:cNvPr id="20" name="Kép 19" descr="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136508" y="0"/>
            <a:ext cx="1007492" cy="989713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fld id="{501B6256-D257-461F-BC7F-CCC2A494DF03}" type="datetimeFigureOut">
              <a:rPr lang="hu-HU" smtClean="0"/>
              <a:t>2015.02.03.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B1ADB-1CB0-4D50-AEB6-8D214BFB8E70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fld id="{501B6256-D257-461F-BC7F-CCC2A494DF03}" type="datetimeFigureOut">
              <a:rPr lang="hu-HU" smtClean="0"/>
              <a:t>2015.02.03.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B1ADB-1CB0-4D50-AEB6-8D214BFB8E70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dirty="0" smtClean="0"/>
              <a:t>Mintacím szerkesztése</a:t>
            </a:r>
            <a:endParaRPr kumimoji="0"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fld id="{501B6256-D257-461F-BC7F-CCC2A494DF03}" type="datetimeFigureOut">
              <a:rPr lang="hu-HU" smtClean="0"/>
              <a:t>2015.02.03.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B1ADB-1CB0-4D50-AEB6-8D214BFB8E70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fld id="{501B6256-D257-461F-BC7F-CCC2A494DF03}" type="datetimeFigureOut">
              <a:rPr lang="hu-HU" smtClean="0"/>
              <a:t>2015.02.03.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B1ADB-1CB0-4D50-AEB6-8D214BFB8E70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fld id="{501B6256-D257-461F-BC7F-CCC2A494DF03}" type="datetimeFigureOut">
              <a:rPr lang="hu-HU" smtClean="0"/>
              <a:t>2015.02.03.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B1ADB-1CB0-4D50-AEB6-8D214BFB8E70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6" name="Dátum helye 25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rtlCol="0"/>
          <a:lstStyle/>
          <a:p>
            <a:fld id="{501B6256-D257-461F-BC7F-CCC2A494DF03}" type="datetimeFigureOut">
              <a:rPr lang="hu-HU" smtClean="0"/>
              <a:t>2015.02.03.</a:t>
            </a:fld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31B1ADB-1CB0-4D50-AEB6-8D214BFB8E70}" type="slidenum">
              <a:rPr lang="hu-HU" smtClean="0"/>
              <a:t>‹#›</a:t>
            </a:fld>
            <a:endParaRPr lang="hu-HU"/>
          </a:p>
        </p:txBody>
      </p:sp>
      <p:sp>
        <p:nvSpPr>
          <p:cNvPr id="28" name="Élőláb helye 27"/>
          <p:cNvSpPr>
            <a:spLocks noGrp="1"/>
          </p:cNvSpPr>
          <p:nvPr>
            <p:ph type="ftr" sz="quarter" idx="12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rtlCol="0"/>
          <a:lstStyle/>
          <a:p>
            <a:endParaRPr lang="es-E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  <a:prstGeom prst="rect">
            <a:avLst/>
          </a:prstGeom>
        </p:spPr>
        <p:txBody>
          <a:bodyPr/>
          <a:lstStyle/>
          <a:p>
            <a:fld id="{501B6256-D257-461F-BC7F-CCC2A494DF03}" type="datetimeFigureOut">
              <a:rPr lang="hu-HU" smtClean="0"/>
              <a:t>2015.02.03.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31B1ADB-1CB0-4D50-AEB6-8D214BFB8E70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fld id="{501B6256-D257-461F-BC7F-CCC2A494DF03}" type="datetimeFigureOut">
              <a:rPr lang="hu-HU" smtClean="0"/>
              <a:t>2015.02.03.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B1ADB-1CB0-4D50-AEB6-8D214BFB8E70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fld id="{501B6256-D257-461F-BC7F-CCC2A494DF03}" type="datetimeFigureOut">
              <a:rPr lang="hu-HU" smtClean="0"/>
              <a:t>2015.02.03.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B1ADB-1CB0-4D50-AEB6-8D214BFB8E70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fld id="{501B6256-D257-461F-BC7F-CCC2A494DF03}" type="datetimeFigureOut">
              <a:rPr lang="hu-HU" smtClean="0"/>
              <a:t>2015.02.03.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B1ADB-1CB0-4D50-AEB6-8D214BFB8E70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Lekerekített téglalap 32"/>
          <p:cNvSpPr/>
          <p:nvPr/>
        </p:nvSpPr>
        <p:spPr bwMode="white">
          <a:xfrm>
            <a:off x="5436096" y="980728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Lekerekített téglalap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Téglalap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Téglalap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Téglalap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Téglalap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Téglalap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Téglalap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u-HU" dirty="0" smtClean="0"/>
              <a:t>Mintacím szerkesztése</a:t>
            </a:r>
            <a:endParaRPr kumimoji="0" lang="en-US" dirty="0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31B1ADB-1CB0-4D50-AEB6-8D214BFB8E70}" type="slidenum">
              <a:rPr lang="hu-HU" smtClean="0"/>
              <a:t>‹#›</a:t>
            </a:fld>
            <a:endParaRPr lang="hu-HU"/>
          </a:p>
        </p:txBody>
      </p:sp>
      <p:sp>
        <p:nvSpPr>
          <p:cNvPr id="21" name="Téglalap 20"/>
          <p:cNvSpPr/>
          <p:nvPr userDrawn="1"/>
        </p:nvSpPr>
        <p:spPr>
          <a:xfrm>
            <a:off x="0" y="0"/>
            <a:ext cx="9144000" cy="980728"/>
          </a:xfrm>
          <a:prstGeom prst="rect">
            <a:avLst/>
          </a:prstGeom>
          <a:solidFill>
            <a:srgbClr val="E7401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24" name="Kép 23" descr="logo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179512" y="188640"/>
            <a:ext cx="705139" cy="692696"/>
          </a:xfrm>
          <a:prstGeom prst="rect">
            <a:avLst/>
          </a:prstGeom>
        </p:spPr>
      </p:pic>
      <p:sp>
        <p:nvSpPr>
          <p:cNvPr id="25" name="Téglalap 24"/>
          <p:cNvSpPr/>
          <p:nvPr userDrawn="1"/>
        </p:nvSpPr>
        <p:spPr>
          <a:xfrm>
            <a:off x="0" y="908720"/>
            <a:ext cx="9144001" cy="140677"/>
          </a:xfrm>
          <a:prstGeom prst="rect">
            <a:avLst/>
          </a:prstGeom>
          <a:solidFill>
            <a:srgbClr val="3F444E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3F444E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8000" dirty="0" smtClean="0"/>
              <a:t>Fogadalomtétel</a:t>
            </a:r>
            <a:endParaRPr lang="hu-HU" sz="80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6" name="Picture 2" descr="D:\Dokumentumok\laptop\Szerzetesek Éve\1.osztály\melléklet 4a_1.oszt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412776"/>
            <a:ext cx="6090615" cy="4669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2050" name="Picture 2" descr="D:\Dokumentumok\laptop\Szerzetesek Éve\1.osztály\melléklet4b_1.oszt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7085" y="2249488"/>
            <a:ext cx="5849830" cy="432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920552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ánus">
  <a:themeElements>
    <a:clrScheme name="Részvén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Urbánus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ánus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395</TotalTime>
  <Words>1</Words>
  <Application>Microsoft Office PowerPoint</Application>
  <PresentationFormat>Diavetítés a képernyőre (4:3 oldalarány)</PresentationFormat>
  <Paragraphs>1</Paragraphs>
  <Slides>3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3</vt:i4>
      </vt:variant>
    </vt:vector>
  </HeadingPairs>
  <TitlesOfParts>
    <vt:vector size="4" baseType="lpstr">
      <vt:lpstr>Urbánus</vt:lpstr>
      <vt:lpstr>Fogadalomtétel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Timoteus</dc:creator>
  <cp:lastModifiedBy>Rita</cp:lastModifiedBy>
  <cp:revision>3</cp:revision>
  <dcterms:created xsi:type="dcterms:W3CDTF">2014-12-29T16:19:40Z</dcterms:created>
  <dcterms:modified xsi:type="dcterms:W3CDTF">2015-02-03T14:21:09Z</dcterms:modified>
</cp:coreProperties>
</file>